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7" r:id="rId15"/>
    <p:sldId id="278" r:id="rId16"/>
    <p:sldId id="267" r:id="rId17"/>
    <p:sldId id="268" r:id="rId18"/>
    <p:sldId id="269" r:id="rId19"/>
    <p:sldId id="274" r:id="rId20"/>
    <p:sldId id="279" r:id="rId21"/>
    <p:sldId id="280" r:id="rId22"/>
    <p:sldId id="270" r:id="rId23"/>
    <p:sldId id="271" r:id="rId24"/>
    <p:sldId id="272" r:id="rId25"/>
    <p:sldId id="27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RZ4hdMNcl6gVHsi8rKZ/sgteC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372719-05FD-49AF-90A6-5C9CAA96077B}">
  <a:tblStyle styleId="{F2372719-05FD-49AF-90A6-5C9CAA9607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435D95-C221-4495-9B7A-11573A4D2C3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40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52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43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01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70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14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849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cloud.google.com/?hl=es_419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cloud.google.com/shell?hl=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hyperlink" Target="https://cloud.google.com/sdk/gcloud/reference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cloud.google.com/sdk/docs/install?hl=es-419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cloud.google.com/app?hl=es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cloud.google.com/app?hl=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cloud.google.com/docs/overview?hl=es-419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cloud.google.com/cloud-console?hl=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570843" y="5148092"/>
            <a:ext cx="1139255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DIPLOMADO DE ACTUALIZACIÓN Y/O PROFUNDIZACIÓN,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COMO OPCIÓN DE GRADO EN EL PROGRAMA DE INGENIERIA DE SISTEMAS</a:t>
            </a:r>
            <a:endParaRPr sz="2400" b="1">
              <a:solidFill>
                <a:srgbClr val="FFC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acceder e interactuar con Cloud Console ?</a:t>
            </a:r>
            <a:endParaRPr/>
          </a:p>
        </p:txBody>
      </p:sp>
      <p:pic>
        <p:nvPicPr>
          <p:cNvPr id="336" name="Google Shape;336;p10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 txBox="1"/>
          <p:nvPr/>
        </p:nvSpPr>
        <p:spPr>
          <a:xfrm>
            <a:off x="8807474" y="6217948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1999455" y="5170397"/>
            <a:ext cx="44529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Enlace: </a:t>
            </a: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https://cloud.google.com/?hl=es_419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6">
            <a:alphaModFix/>
          </a:blip>
          <a:srcRect r="4849"/>
          <a:stretch/>
        </p:blipFill>
        <p:spPr>
          <a:xfrm>
            <a:off x="244698" y="1506448"/>
            <a:ext cx="7962465" cy="30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/>
          <p:cNvPicPr preferRelativeResize="0"/>
          <p:nvPr/>
        </p:nvPicPr>
        <p:blipFill rotWithShape="1">
          <a:blip r:embed="rId7">
            <a:alphaModFix/>
          </a:blip>
          <a:srcRect l="6469" t="5166" r="6643" b="4880"/>
          <a:stretch/>
        </p:blipFill>
        <p:spPr>
          <a:xfrm>
            <a:off x="7952614" y="3163548"/>
            <a:ext cx="3520235" cy="28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Cloud shell ?</a:t>
            </a:r>
            <a:endParaRPr/>
          </a:p>
        </p:txBody>
      </p:sp>
      <p:pic>
        <p:nvPicPr>
          <p:cNvPr id="348" name="Google Shape;348;p11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1"/>
          <p:cNvSpPr txBox="1"/>
          <p:nvPr/>
        </p:nvSpPr>
        <p:spPr>
          <a:xfrm>
            <a:off x="4996423" y="6155175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448" y="1520535"/>
            <a:ext cx="7728392" cy="469741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1"/>
          <p:cNvSpPr/>
          <p:nvPr/>
        </p:nvSpPr>
        <p:spPr>
          <a:xfrm>
            <a:off x="8581289" y="1604108"/>
            <a:ext cx="36107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de línea de comando CLI 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acceder desde cualquier navegador a GCP</a:t>
            </a:r>
            <a:endParaRPr/>
          </a:p>
        </p:txBody>
      </p:sp>
      <p:sp>
        <p:nvSpPr>
          <p:cNvPr id="353" name="Google Shape;353;p11"/>
          <p:cNvSpPr/>
          <p:nvPr/>
        </p:nvSpPr>
        <p:spPr>
          <a:xfrm>
            <a:off x="8712382" y="2953434"/>
            <a:ext cx="319017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una instancia de máquina virtual con SO Linux – Debian  con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 GB de almacenamiento activo en discos persistentes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8712382" y="4677847"/>
            <a:ext cx="3437842" cy="147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Cuenta con herramientas de línea de comandos Linux preinstaladas como bash, sh, emacs o vim y de GCP como gcloud, gsutil, kubectl,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Cloud shell ?</a:t>
            </a:r>
            <a:endParaRPr/>
          </a:p>
        </p:txBody>
      </p:sp>
      <p:pic>
        <p:nvPicPr>
          <p:cNvPr id="348" name="Google Shape;348;p11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1"/>
          <p:cNvSpPr txBox="1"/>
          <p:nvPr/>
        </p:nvSpPr>
        <p:spPr>
          <a:xfrm>
            <a:off x="6663858" y="6402614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s-CO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286355-9174-4E53-AAE2-5D097A4C0F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945" y="1320637"/>
            <a:ext cx="8604403" cy="52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inicial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dirty="0"/>
          </a:p>
        </p:txBody>
      </p:sp>
      <p:pic>
        <p:nvPicPr>
          <p:cNvPr id="361" name="Google Shape;361;p1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/>
          <p:nvPr/>
        </p:nvSpPr>
        <p:spPr>
          <a:xfrm>
            <a:off x="7590851" y="6441323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C12AC6-343A-4E41-A218-CF9167DF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93" y="1390315"/>
            <a:ext cx="9310036" cy="50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inicial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dirty="0"/>
          </a:p>
        </p:txBody>
      </p:sp>
      <p:pic>
        <p:nvPicPr>
          <p:cNvPr id="361" name="Google Shape;361;p1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/>
          <p:nvPr/>
        </p:nvSpPr>
        <p:spPr>
          <a:xfrm>
            <a:off x="7590851" y="6441323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C3D96E-6468-4726-ACDE-67ED34C58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07"/>
          <a:stretch/>
        </p:blipFill>
        <p:spPr>
          <a:xfrm>
            <a:off x="1375893" y="1433723"/>
            <a:ext cx="9440214" cy="51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Editor código de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800" b="1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dirty="0"/>
          </a:p>
        </p:txBody>
      </p:sp>
      <p:pic>
        <p:nvPicPr>
          <p:cNvPr id="361" name="Google Shape;361;p1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/>
          <p:nvPr/>
        </p:nvSpPr>
        <p:spPr>
          <a:xfrm>
            <a:off x="7590851" y="6441323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6D99BD-5F89-45E8-BD69-B0C94C0C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8" y="1604724"/>
            <a:ext cx="1001217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Cloud shell ?</a:t>
            </a:r>
            <a:endParaRPr/>
          </a:p>
        </p:txBody>
      </p:sp>
      <p:pic>
        <p:nvPicPr>
          <p:cNvPr id="361" name="Google Shape;361;p1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/>
          <p:nvPr/>
        </p:nvSpPr>
        <p:spPr>
          <a:xfrm>
            <a:off x="9029190" y="6166287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1084" y="1208856"/>
            <a:ext cx="8297018" cy="495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492" y="1748254"/>
            <a:ext cx="3410426" cy="160042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2"/>
          <p:cNvSpPr/>
          <p:nvPr/>
        </p:nvSpPr>
        <p:spPr>
          <a:xfrm>
            <a:off x="25354" y="3425621"/>
            <a:ext cx="3688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https://cloud.google.com/shell?hl=es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Cloud SDK ?</a:t>
            </a:r>
            <a:endParaRPr/>
          </a:p>
        </p:txBody>
      </p:sp>
      <p:pic>
        <p:nvPicPr>
          <p:cNvPr id="373" name="Google Shape;373;p1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3"/>
          <p:cNvSpPr txBox="1"/>
          <p:nvPr/>
        </p:nvSpPr>
        <p:spPr>
          <a:xfrm>
            <a:off x="9029190" y="6166287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3"/>
          <p:cNvSpPr/>
          <p:nvPr/>
        </p:nvSpPr>
        <p:spPr>
          <a:xfrm>
            <a:off x="3204335" y="1725999"/>
            <a:ext cx="87376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SDK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, también conocido como </a:t>
            </a: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gcloud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, es un conjunto de herramientas de línea de comandos proporcionadas por Google para administrar e interactuar con recursos y servicios en Google Cloud Platform (GCP). Permite a los desarrolladores y administradores acceder y administrar los servicios de Google Cloud desde sus máquinas locales.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/>
          <p:nvPr/>
        </p:nvSpPr>
        <p:spPr>
          <a:xfrm>
            <a:off x="8208136" y="4156428"/>
            <a:ext cx="373380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implementar aplicaciones, administrar máquinas virtuales, configurar ajustes de red e interactuar con varios servicios de GCP con: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gcloud, gsutil, bq, kubectl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13" descr="https://i0.wp.com/cloudwithease.com/wp-content/uploads/2022/08/GOOGLE-CLOUD-SDK-DP.jpg?resize=800%2C455&amp;ssl=1"/>
          <p:cNvPicPr preferRelativeResize="0"/>
          <p:nvPr/>
        </p:nvPicPr>
        <p:blipFill rotWithShape="1">
          <a:blip r:embed="rId6">
            <a:alphaModFix/>
          </a:blip>
          <a:srcRect l="5445" t="24798" r="6555" b="12685"/>
          <a:stretch/>
        </p:blipFill>
        <p:spPr>
          <a:xfrm>
            <a:off x="881418" y="3240181"/>
            <a:ext cx="7271386" cy="293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Cloud SDK ?</a:t>
            </a:r>
            <a:endParaRPr/>
          </a:p>
        </p:txBody>
      </p:sp>
      <p:pic>
        <p:nvPicPr>
          <p:cNvPr id="385" name="Google Shape;385;p1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4"/>
          <p:cNvSpPr txBox="1"/>
          <p:nvPr/>
        </p:nvSpPr>
        <p:spPr>
          <a:xfrm>
            <a:off x="9029190" y="6166287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3585882" y="1632660"/>
            <a:ext cx="8606118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clave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Autenticación y autorización: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 configurar y administrar credenciales para acceder a los recursos de Google Cloud.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Emulador: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SDK proporciona un servidor de desarrollo local y un emulador para ciertos servicios de GCP, como Cloud </a:t>
            </a:r>
            <a:r>
              <a:rPr lang="es-CO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Google Cloud Pub/Sub . Esto le permite probar y desarrollar sus aplicaciones localmente antes de implementarlas en GCP.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e integración continua: 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integra con sistemas de integración continua, lo que le permite automatizar el proceso de implementación.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Bibliotecas de cliente en la nube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 SDK se integra con otras bibliotecas y herramientas de desarrollo, lo que facilita el trabajo con GCP. Por ejemplo, se integra con Python, IntelliJ IDEA y Visual Studio </a:t>
            </a:r>
            <a:r>
              <a:rPr lang="es-CO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proporcionando complementos y extensiones para el desarrollo de GCP.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127881-C369-45FA-B927-F3936DBE4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9" r="38748"/>
          <a:stretch/>
        </p:blipFill>
        <p:spPr>
          <a:xfrm>
            <a:off x="359333" y="1524773"/>
            <a:ext cx="3011396" cy="21315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14F5D0-92F2-439F-BECC-197005D52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04" t="13363" b="18114"/>
          <a:stretch/>
        </p:blipFill>
        <p:spPr>
          <a:xfrm>
            <a:off x="881418" y="3810002"/>
            <a:ext cx="1774441" cy="20170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instalar el SDK ?</a:t>
            </a:r>
            <a:endParaRPr dirty="0"/>
          </a:p>
        </p:txBody>
      </p:sp>
      <p:pic>
        <p:nvPicPr>
          <p:cNvPr id="385" name="Google Shape;385;p1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4"/>
          <p:cNvSpPr txBox="1"/>
          <p:nvPr/>
        </p:nvSpPr>
        <p:spPr>
          <a:xfrm>
            <a:off x="8050893" y="1171567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452828" y="2980490"/>
            <a:ext cx="172731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Instalación: </a:t>
            </a:r>
            <a:r>
              <a:rPr lang="es-CO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https://cloud.google.com/sdk/docs/install?hl=es-419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D0133C-95A1-48AB-815B-054613A82E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9639" y="1337443"/>
            <a:ext cx="9440214" cy="5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5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DOCENTE</a:t>
            </a:r>
            <a:endParaRPr/>
          </a:p>
        </p:txBody>
      </p:sp>
      <p:pic>
        <p:nvPicPr>
          <p:cNvPr id="95" name="Google Shape;95;p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583" y="2232987"/>
            <a:ext cx="1905001" cy="1938345"/>
          </a:xfrm>
          <a:prstGeom prst="ellipse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2"/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JAIRO FRANCISCO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SEOANES LEON</a:t>
            </a: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jairoseoanes@unicesar.edu.co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(300) 600 06 70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ADD06BF-CEDD-4683-ACD6-0A84E32A7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71487"/>
              </p:ext>
            </p:extLst>
          </p:nvPr>
        </p:nvGraphicFramePr>
        <p:xfrm>
          <a:off x="3390181" y="762418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Universidad Nacional de Colombia, Bogotá, Feb 2011 – Mar 2015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0C750ED8-993E-4F33-BDF0-DE39A23FC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263751"/>
              </p:ext>
            </p:extLst>
          </p:nvPr>
        </p:nvGraphicFramePr>
        <p:xfrm>
          <a:off x="3341793" y="2102979"/>
          <a:ext cx="8514272" cy="29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Feb 2002 – Jun 2009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7"/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Cloud Academy,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 2011 – Mar 2015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Academy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Aplicación de cloud: retos y oportunidades de mejora para las empresas de software gestionando la computación en la nube -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Fedesoft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BE2395C2-7C7D-4E39-B7C7-626AEA200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84246"/>
              </p:ext>
            </p:extLst>
          </p:nvPr>
        </p:nvGraphicFramePr>
        <p:xfrm>
          <a:off x="3390180" y="5261039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Api de Google ?</a:t>
            </a:r>
            <a:endParaRPr dirty="0"/>
          </a:p>
        </p:txBody>
      </p:sp>
      <p:pic>
        <p:nvPicPr>
          <p:cNvPr id="408" name="Google Shape;408;p1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6"/>
          <p:cNvSpPr txBox="1"/>
          <p:nvPr/>
        </p:nvSpPr>
        <p:spPr>
          <a:xfrm>
            <a:off x="7840706" y="6309235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2122880" y="6280527"/>
            <a:ext cx="3610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https://cloud.google.com/app?hl=es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D6F8FF-4E92-4708-852C-D9FCFF5F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356" y="1427342"/>
            <a:ext cx="9953287" cy="49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Api de Google ?</a:t>
            </a:r>
            <a:endParaRPr dirty="0"/>
          </a:p>
        </p:txBody>
      </p:sp>
      <p:pic>
        <p:nvPicPr>
          <p:cNvPr id="408" name="Google Shape;408;p1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6"/>
          <p:cNvSpPr txBox="1"/>
          <p:nvPr/>
        </p:nvSpPr>
        <p:spPr>
          <a:xfrm>
            <a:off x="8764812" y="6259690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s-CO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1513063" y="6347012"/>
            <a:ext cx="59274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CO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https://developers.google.com/apis-explorer?hl=es-419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A84D25-02C1-416B-84D0-E148CF561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6" r="3434" b="3115"/>
          <a:stretch/>
        </p:blipFill>
        <p:spPr>
          <a:xfrm>
            <a:off x="1444478" y="1470466"/>
            <a:ext cx="10415412" cy="48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Google Cloud Console Mobile App ?</a:t>
            </a:r>
            <a:endParaRPr/>
          </a:p>
        </p:txBody>
      </p:sp>
      <p:pic>
        <p:nvPicPr>
          <p:cNvPr id="397" name="Google Shape;397;p15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5"/>
          <p:cNvSpPr txBox="1"/>
          <p:nvPr/>
        </p:nvSpPr>
        <p:spPr>
          <a:xfrm>
            <a:off x="8852224" y="6336520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15"/>
          <p:cNvPicPr preferRelativeResize="0"/>
          <p:nvPr/>
        </p:nvPicPr>
        <p:blipFill rotWithShape="1">
          <a:blip r:embed="rId5">
            <a:alphaModFix/>
          </a:blip>
          <a:srcRect b="18147"/>
          <a:stretch/>
        </p:blipFill>
        <p:spPr>
          <a:xfrm>
            <a:off x="350659" y="1703197"/>
            <a:ext cx="7421741" cy="423035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5"/>
          <p:cNvSpPr/>
          <p:nvPr/>
        </p:nvSpPr>
        <p:spPr>
          <a:xfrm>
            <a:off x="7772400" y="1535206"/>
            <a:ext cx="4174902" cy="4524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Monitoriza y modifica los recursos de Google Cloud Platform con tu dispositivo Android o iOS.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 una forma cómoda de detectar, comprender y responder a problemas de producción.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puedes gestionar recursos en la nube, como proyectos, facturación, aplicaciones de App Engine y máquinas virtuales de Compute Engine.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Además, recibes alertas a las que puedes responder para solucionar rápidamente los problemas que afectan a la producción.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Google Cloud Console Mobile App ?</a:t>
            </a:r>
            <a:endParaRPr/>
          </a:p>
        </p:txBody>
      </p:sp>
      <p:pic>
        <p:nvPicPr>
          <p:cNvPr id="408" name="Google Shape;408;p1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6"/>
          <p:cNvSpPr txBox="1"/>
          <p:nvPr/>
        </p:nvSpPr>
        <p:spPr>
          <a:xfrm>
            <a:off x="6693224" y="6042001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948" y="1727390"/>
            <a:ext cx="8501256" cy="43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6"/>
          <p:cNvPicPr preferRelativeResize="0"/>
          <p:nvPr/>
        </p:nvPicPr>
        <p:blipFill rotWithShape="1">
          <a:blip r:embed="rId6">
            <a:alphaModFix/>
          </a:blip>
          <a:srcRect r="49320"/>
          <a:stretch/>
        </p:blipFill>
        <p:spPr>
          <a:xfrm>
            <a:off x="10172204" y="1563111"/>
            <a:ext cx="1602853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6"/>
          <p:cNvPicPr preferRelativeResize="0"/>
          <p:nvPr/>
        </p:nvPicPr>
        <p:blipFill rotWithShape="1">
          <a:blip r:embed="rId6">
            <a:alphaModFix/>
          </a:blip>
          <a:srcRect l="51861"/>
          <a:stretch/>
        </p:blipFill>
        <p:spPr>
          <a:xfrm>
            <a:off x="10394831" y="2083305"/>
            <a:ext cx="1522507" cy="6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6"/>
          <p:cNvSpPr/>
          <p:nvPr/>
        </p:nvSpPr>
        <p:spPr>
          <a:xfrm>
            <a:off x="2122880" y="6280527"/>
            <a:ext cx="3610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https://cloud.google.com/app?hl=es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7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7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7"/>
          <p:cNvSpPr txBox="1"/>
          <p:nvPr/>
        </p:nvSpPr>
        <p:spPr>
          <a:xfrm>
            <a:off x="1889667" y="724090"/>
            <a:ext cx="8468149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alibri"/>
              <a:buNone/>
            </a:pPr>
            <a:r>
              <a:rPr lang="es-CO" sz="2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Fuentes de información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7"/>
          <p:cNvSpPr/>
          <p:nvPr/>
        </p:nvSpPr>
        <p:spPr>
          <a:xfrm>
            <a:off x="526227" y="4616325"/>
            <a:ext cx="112724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general de Google Cloud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https://cloud.google.com/docs/overview?hl=es-419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17" descr="Google Cloud Platform Tutorial: From Zero to Hero with GCP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5804" y="1246731"/>
            <a:ext cx="5340391" cy="300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DIPLOMADO</a:t>
            </a:r>
            <a:endParaRPr/>
          </a:p>
        </p:txBody>
      </p:sp>
      <p:pic>
        <p:nvPicPr>
          <p:cNvPr id="109" name="Google Shape;109;p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1685510" y="1654541"/>
            <a:ext cx="9297243" cy="4852784"/>
            <a:chOff x="481113" y="3541"/>
            <a:chExt cx="9297243" cy="4852784"/>
          </a:xfrm>
        </p:grpSpPr>
        <p:sp>
          <p:nvSpPr>
            <p:cNvPr id="112" name="Google Shape;112;p3"/>
            <p:cNvSpPr/>
            <p:nvPr/>
          </p:nvSpPr>
          <p:spPr>
            <a:xfrm>
              <a:off x="2049793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2206068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¿Que es la nube?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81484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4137759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GCP</a:t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13175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6069450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Interactuando con GCP</a:t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844866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8001141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Jerarquia de recursos,  IAM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266353" y="944029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4936354" y="1107528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Redes VPC</a:t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49793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2206068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Compute Engine  (GCE)</a:t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981484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4137759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App Engine – (GAE)</a:t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13175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6069450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Kubernete Engine – (GKE)</a:t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844866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8001141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Storage</a:t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266353" y="2247528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4936354" y="2411027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Sql – Google Cloud Spanner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49793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2206068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Firestore – Google Cloud Bigtable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981484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4137759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BigQuery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13175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6069450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Pub/Sub, Google Cloud Function, Google Cloud Run</a:t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844866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8001141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 txBox="1"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Balancing - AutosCaling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6353" y="3551026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4936354" y="3714526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Interconnect and Peering, Cloud CDN</a:t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049793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 txBox="1"/>
            <p:nvPr/>
          </p:nvSpPr>
          <p:spPr>
            <a:xfrm>
              <a:off x="2206068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 como código – IAC</a:t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981484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4137759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solidFill>
              <a:srgbClr val="C0000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Monitoring and Logging</a:t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913175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6069450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solidFill>
              <a:srgbClr val="C0000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Dataproc – Cloud Dataflow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solidFill>
              <a:srgbClr val="43434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 Diplomado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DESARROLLO DEL DIPLOMADO</a:t>
            </a:r>
            <a:endParaRPr/>
          </a:p>
        </p:txBody>
      </p:sp>
      <p:pic>
        <p:nvPicPr>
          <p:cNvPr id="192" name="Google Shape;192;p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4"/>
          <p:cNvGrpSpPr/>
          <p:nvPr/>
        </p:nvGrpSpPr>
        <p:grpSpPr>
          <a:xfrm>
            <a:off x="1685510" y="1654541"/>
            <a:ext cx="9297243" cy="4852784"/>
            <a:chOff x="481113" y="3541"/>
            <a:chExt cx="9297243" cy="4852784"/>
          </a:xfrm>
        </p:grpSpPr>
        <p:sp>
          <p:nvSpPr>
            <p:cNvPr id="195" name="Google Shape;195;p4"/>
            <p:cNvSpPr/>
            <p:nvPr/>
          </p:nvSpPr>
          <p:spPr>
            <a:xfrm>
              <a:off x="2049793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 txBox="1"/>
            <p:nvPr/>
          </p:nvSpPr>
          <p:spPr>
            <a:xfrm>
              <a:off x="2206068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¿Que es la nube?</a:t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981484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4137759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GCP</a:t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913175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6069450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Interactuando con GCP</a:t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844866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8001141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Jerarquia de recursos,  IAM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266353" y="944029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4936354" y="1107528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Redes VPC</a:t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049793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 txBox="1"/>
            <p:nvPr/>
          </p:nvSpPr>
          <p:spPr>
            <a:xfrm>
              <a:off x="2206068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Compute Engine  (GCE)</a:t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81484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4137759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App Engine – (GAE)</a:t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913175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6069450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Kubernete Engine – (GKE)</a:t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844866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 txBox="1"/>
            <p:nvPr/>
          </p:nvSpPr>
          <p:spPr>
            <a:xfrm>
              <a:off x="8001141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 txBox="1"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Storage</a:t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66353" y="2247528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4936354" y="2411027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 txBox="1"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Sql – Google Cloud Spanner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049793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 txBox="1"/>
            <p:nvPr/>
          </p:nvSpPr>
          <p:spPr>
            <a:xfrm>
              <a:off x="2206068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 txBox="1"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Firestore – Google Cloud Bigtable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3981484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 txBox="1"/>
            <p:nvPr/>
          </p:nvSpPr>
          <p:spPr>
            <a:xfrm>
              <a:off x="4137759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 txBox="1"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BigQuery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13175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 txBox="1"/>
            <p:nvPr/>
          </p:nvSpPr>
          <p:spPr>
            <a:xfrm>
              <a:off x="6069450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 txBox="1"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Pub/Sub, Google Cloud Function, Google Cloud Run</a:t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844866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 txBox="1"/>
            <p:nvPr/>
          </p:nvSpPr>
          <p:spPr>
            <a:xfrm>
              <a:off x="8001141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 txBox="1"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Balancing - AutosCaling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266353" y="3551026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 txBox="1"/>
            <p:nvPr/>
          </p:nvSpPr>
          <p:spPr>
            <a:xfrm>
              <a:off x="4936354" y="3714526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 txBox="1"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Interconnect and Peering, Cloud CDN</a:t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049793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 txBox="1"/>
            <p:nvPr/>
          </p:nvSpPr>
          <p:spPr>
            <a:xfrm>
              <a:off x="2206068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 txBox="1"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 como código – IAC</a:t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981484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 txBox="1"/>
            <p:nvPr/>
          </p:nvSpPr>
          <p:spPr>
            <a:xfrm>
              <a:off x="4137759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 txBox="1"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Monitoring and Logging</a:t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13175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 txBox="1"/>
            <p:nvPr/>
          </p:nvSpPr>
          <p:spPr>
            <a:xfrm>
              <a:off x="6069450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 txBox="1"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Dataproc – Cloud Dataflow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 Diplomado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Introducción a GCP ?</a:t>
            </a:r>
            <a:endParaRPr/>
          </a:p>
        </p:txBody>
      </p:sp>
      <p:sp>
        <p:nvSpPr>
          <p:cNvPr id="275" name="Google Shape;275;p5"/>
          <p:cNvSpPr/>
          <p:nvPr/>
        </p:nvSpPr>
        <p:spPr>
          <a:xfrm>
            <a:off x="1375893" y="1836172"/>
            <a:ext cx="9169760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interactuar con GCP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console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shell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SDK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mobile App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5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interactuar con GCP ?</a:t>
            </a:r>
            <a:endParaRPr/>
          </a:p>
        </p:txBody>
      </p:sp>
      <p:pic>
        <p:nvPicPr>
          <p:cNvPr id="284" name="Google Shape;284;p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/>
        </p:nvSpPr>
        <p:spPr>
          <a:xfrm>
            <a:off x="2785533" y="6121095"/>
            <a:ext cx="622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maneras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interactuar con Google Cloud Plataform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6"/>
          <p:cNvPicPr preferRelativeResize="0"/>
          <p:nvPr/>
        </p:nvPicPr>
        <p:blipFill rotWithShape="1">
          <a:blip r:embed="rId5">
            <a:alphaModFix/>
          </a:blip>
          <a:srcRect l="4551"/>
          <a:stretch/>
        </p:blipFill>
        <p:spPr>
          <a:xfrm>
            <a:off x="457200" y="1470466"/>
            <a:ext cx="11404600" cy="4129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 txBox="1"/>
          <p:nvPr/>
        </p:nvSpPr>
        <p:spPr>
          <a:xfrm>
            <a:off x="8936053" y="5415289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Como interactuar con GCP ?</a:t>
            </a:r>
            <a:endParaRPr/>
          </a:p>
        </p:txBody>
      </p:sp>
      <p:pic>
        <p:nvPicPr>
          <p:cNvPr id="295" name="Google Shape;295;p7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 txBox="1"/>
          <p:nvPr/>
        </p:nvSpPr>
        <p:spPr>
          <a:xfrm>
            <a:off x="2802466" y="6197295"/>
            <a:ext cx="622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Console, Cloud Shell , SDK Google Cloud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757" y="1605221"/>
            <a:ext cx="10359851" cy="437224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7"/>
          <p:cNvSpPr txBox="1"/>
          <p:nvPr/>
        </p:nvSpPr>
        <p:spPr>
          <a:xfrm>
            <a:off x="9025466" y="5751763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Google Cloud Console ?</a:t>
            </a:r>
            <a:endParaRPr/>
          </a:p>
        </p:txBody>
      </p:sp>
      <p:pic>
        <p:nvPicPr>
          <p:cNvPr id="306" name="Google Shape;306;p8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"/>
          <p:cNvSpPr txBox="1"/>
          <p:nvPr/>
        </p:nvSpPr>
        <p:spPr>
          <a:xfrm>
            <a:off x="5384799" y="6250013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749" y="1536375"/>
            <a:ext cx="8297433" cy="464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"/>
          <p:cNvSpPr/>
          <p:nvPr/>
        </p:nvSpPr>
        <p:spPr>
          <a:xfrm>
            <a:off x="8581289" y="1536375"/>
            <a:ext cx="36107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Potente interfaz de administración web</a:t>
            </a:r>
            <a:endParaRPr/>
          </a:p>
        </p:txBody>
      </p:sp>
      <p:sp>
        <p:nvSpPr>
          <p:cNvPr id="311" name="Google Shape;311;p8"/>
          <p:cNvSpPr/>
          <p:nvPr/>
        </p:nvSpPr>
        <p:spPr>
          <a:xfrm>
            <a:off x="8662233" y="2182706"/>
            <a:ext cx="35390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 y consulta toda la información imprescindible sobre los elementos que sostienen tu aplicación en la nube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9195632" y="4029366"/>
            <a:ext cx="247226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consola de Google Cloud te ayuda a desplegar, escalar y diagnosticar problemas de producción en una sencilla interfaz we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Google Cloud Console ?</a:t>
            </a:r>
            <a:endParaRPr/>
          </a:p>
        </p:txBody>
      </p:sp>
      <p:pic>
        <p:nvPicPr>
          <p:cNvPr id="319" name="Google Shape;319;p9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9"/>
          <p:cNvSpPr txBox="1"/>
          <p:nvPr/>
        </p:nvSpPr>
        <p:spPr>
          <a:xfrm>
            <a:off x="8898731" y="6121095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9"/>
          <p:cNvGrpSpPr/>
          <p:nvPr/>
        </p:nvGrpSpPr>
        <p:grpSpPr>
          <a:xfrm>
            <a:off x="341232" y="1716121"/>
            <a:ext cx="6383867" cy="2988604"/>
            <a:chOff x="146499" y="1470466"/>
            <a:chExt cx="7439633" cy="3224010"/>
          </a:xfrm>
        </p:grpSpPr>
        <p:pic>
          <p:nvPicPr>
            <p:cNvPr id="323" name="Google Shape;323;p9"/>
            <p:cNvPicPr preferRelativeResize="0"/>
            <p:nvPr/>
          </p:nvPicPr>
          <p:blipFill rotWithShape="1">
            <a:blip r:embed="rId5">
              <a:alphaModFix/>
            </a:blip>
            <a:srcRect b="53380"/>
            <a:stretch/>
          </p:blipFill>
          <p:spPr>
            <a:xfrm>
              <a:off x="146499" y="1470466"/>
              <a:ext cx="7439633" cy="322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9"/>
            <p:cNvSpPr/>
            <p:nvPr/>
          </p:nvSpPr>
          <p:spPr>
            <a:xfrm>
              <a:off x="5274733" y="2810933"/>
              <a:ext cx="2243667" cy="182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5469466" y="2883684"/>
            <a:ext cx="6383867" cy="3272725"/>
            <a:chOff x="7814734" y="1009291"/>
            <a:chExt cx="7439633" cy="3530511"/>
          </a:xfrm>
        </p:grpSpPr>
        <p:pic>
          <p:nvPicPr>
            <p:cNvPr id="326" name="Google Shape;326;p9"/>
            <p:cNvPicPr preferRelativeResize="0"/>
            <p:nvPr/>
          </p:nvPicPr>
          <p:blipFill rotWithShape="1">
            <a:blip r:embed="rId5">
              <a:alphaModFix/>
            </a:blip>
            <a:srcRect t="50000"/>
            <a:stretch/>
          </p:blipFill>
          <p:spPr>
            <a:xfrm>
              <a:off x="7814734" y="1082064"/>
              <a:ext cx="7439633" cy="3457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9"/>
            <p:cNvSpPr txBox="1"/>
            <p:nvPr/>
          </p:nvSpPr>
          <p:spPr>
            <a:xfrm>
              <a:off x="7814734" y="1009291"/>
              <a:ext cx="2416194" cy="1936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0180" y="2707994"/>
            <a:ext cx="3032595" cy="214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9"/>
          <p:cNvSpPr/>
          <p:nvPr/>
        </p:nvSpPr>
        <p:spPr>
          <a:xfrm>
            <a:off x="146499" y="5105416"/>
            <a:ext cx="4562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https://cloud.google.com/cloud-console?hl=es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1134</Words>
  <Application>Microsoft Office PowerPoint</Application>
  <PresentationFormat>Panorámica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Tahoma</vt:lpstr>
      <vt:lpstr>Arial</vt:lpstr>
      <vt:lpstr>Wingdings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Tecnico Sistemas Centro Servicios Sistema Penal Adolescentes Seccional Valledupar</cp:lastModifiedBy>
  <cp:revision>5</cp:revision>
  <dcterms:created xsi:type="dcterms:W3CDTF">2020-04-21T17:48:51Z</dcterms:created>
  <dcterms:modified xsi:type="dcterms:W3CDTF">2023-11-24T20:11:25Z</dcterms:modified>
</cp:coreProperties>
</file>